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1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0" d="100"/>
          <a:sy n="100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707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674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0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59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904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164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15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5489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348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300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799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6EFC4-FA8A-4DDB-BEA1-FC3B0B106C65}" type="datetimeFigureOut">
              <a:rPr lang="he-IL" smtClean="0"/>
              <a:t>ו'/אדר/תשע"ז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817D2-4891-414C-8122-1C7E3BAC6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346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idx="4294967295"/>
          </p:nvPr>
        </p:nvSpPr>
        <p:spPr>
          <a:xfrm>
            <a:off x="520086" y="1412776"/>
            <a:ext cx="7772400" cy="7921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e-IL" dirty="0" smtClean="0">
                <a:cs typeface="+mj-cs"/>
              </a:rPr>
              <a:t>דו"ח איכות המים חוף הכרמל-2016</a:t>
            </a:r>
            <a:endParaRPr lang="he-IL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6136" y="391842"/>
            <a:ext cx="257795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rgbClr val="3918B2"/>
                </a:solidFill>
              </a:rPr>
              <a:t>מועצה אזורית חוף הכרמל</a:t>
            </a:r>
          </a:p>
          <a:p>
            <a:r>
              <a:rPr lang="he-IL" b="1" dirty="0" smtClean="0">
                <a:solidFill>
                  <a:srgbClr val="3918B2"/>
                </a:solidFill>
              </a:rPr>
              <a:t>האגף המוניציפאלי-שפ"ע</a:t>
            </a:r>
            <a:endParaRPr lang="he-IL" b="1" dirty="0">
              <a:solidFill>
                <a:srgbClr val="3918B2"/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920866"/>
              </p:ext>
            </p:extLst>
          </p:nvPr>
        </p:nvGraphicFramePr>
        <p:xfrm>
          <a:off x="536500" y="3284984"/>
          <a:ext cx="7920880" cy="2286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  <a:gridCol w="990110"/>
              </a:tblGrid>
              <a:tr h="457250"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סוג הדגימה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מס דגימות מתוכננות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מספר דגימות שבוצעו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אחוז ביצוע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מספר דגימות תקינות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אחוז דגימות תקינות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מספר דגימות חריגות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אחוז חריגה</a:t>
                      </a:r>
                      <a:endParaRPr lang="he-IL" sz="1050" dirty="0"/>
                    </a:p>
                  </a:txBody>
                  <a:tcPr/>
                </a:tc>
              </a:tr>
              <a:tr h="457250"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מי רשת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930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930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930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</a:tr>
              <a:tr h="457250"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מתכות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0</a:t>
                      </a:r>
                      <a:endParaRPr lang="he-IL" dirty="0"/>
                    </a:p>
                  </a:txBody>
                  <a:tcPr/>
                </a:tc>
              </a:tr>
              <a:tr h="457250">
                <a:tc>
                  <a:txBody>
                    <a:bodyPr/>
                    <a:lstStyle/>
                    <a:p>
                      <a:pPr rtl="1"/>
                      <a:r>
                        <a:rPr lang="he-IL" sz="1050" dirty="0" err="1" smtClean="0"/>
                        <a:t>טריהלומתאנים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</a:tr>
              <a:tr h="457250">
                <a:tc>
                  <a:txBody>
                    <a:bodyPr/>
                    <a:lstStyle/>
                    <a:p>
                      <a:pPr rtl="1"/>
                      <a:r>
                        <a:rPr lang="he-IL" sz="1050" dirty="0" smtClean="0"/>
                        <a:t>חופי רחצה</a:t>
                      </a:r>
                      <a:endParaRPr lang="he-IL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468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468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468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0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5766" y="2326035"/>
            <a:ext cx="768672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</a:rPr>
              <a:t>הרינו מתכבדים להמציא לתושבי חוף הכרמל דיווח אודות איכות המים לשנת 2016</a:t>
            </a:r>
          </a:p>
          <a:p>
            <a:pPr algn="ctr"/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</a:rPr>
              <a:t>על פי </a:t>
            </a:r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</a:rPr>
              <a:t>חוק תקנות בריאות העם </a:t>
            </a:r>
            <a:r>
              <a:rPr lang="he-IL" b="1" dirty="0" err="1" smtClean="0">
                <a:solidFill>
                  <a:schemeClr val="accent2">
                    <a:lumMod val="75000"/>
                  </a:schemeClr>
                </a:solidFill>
              </a:rPr>
              <a:t>התשע"ג</a:t>
            </a:r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</a:rPr>
              <a:t> 2013 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772" y="5717569"/>
            <a:ext cx="81067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התוצאות מלמדות כי איכות </a:t>
            </a:r>
            <a:r>
              <a:rPr lang="he-IL" dirty="0" smtClean="0"/>
              <a:t>המים </a:t>
            </a:r>
            <a:r>
              <a:rPr lang="he-IL" dirty="0" smtClean="0"/>
              <a:t>שסיפקו האגודות ליישובים במהלך השנה היו טובות מאד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1033767" y="6068838"/>
            <a:ext cx="68307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ניתן לעיין בדוחות המפורטים לכל יישוב באתר האינטרנט של משרד הבריאות</a:t>
            </a:r>
            <a:endParaRPr lang="he-IL" dirty="0"/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26" y="188640"/>
            <a:ext cx="819298" cy="10527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08962" y="2951535"/>
            <a:ext cx="711284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b="1" dirty="0" smtClean="0">
                <a:solidFill>
                  <a:srgbClr val="FF0000"/>
                </a:solidFill>
              </a:rPr>
              <a:t>אחריות לטיב המים ברשת הספקה ליישובים מוטלת על האגודות וספקי מים </a:t>
            </a:r>
            <a:endParaRPr lang="he-I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7079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121</Words>
  <Application>Microsoft Office PowerPoint</Application>
  <PresentationFormat>‫הצגה על המסך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דו"ח איכות המים חוף הכרמל-2016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דו"ח איכות המים חוף הכרמל-2016</dc:title>
  <dc:creator>יוסי גבאי</dc:creator>
  <cp:lastModifiedBy>יוסי גבאי</cp:lastModifiedBy>
  <cp:revision>5</cp:revision>
  <dcterms:created xsi:type="dcterms:W3CDTF">2017-03-04T06:42:50Z</dcterms:created>
  <dcterms:modified xsi:type="dcterms:W3CDTF">2017-03-04T07:29:52Z</dcterms:modified>
</cp:coreProperties>
</file>